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3" r:id="rId3"/>
    <p:sldId id="264" r:id="rId4"/>
    <p:sldId id="270" r:id="rId5"/>
    <p:sldId id="258" r:id="rId6"/>
    <p:sldId id="260" r:id="rId7"/>
    <p:sldId id="259" r:id="rId8"/>
    <p:sldId id="262" r:id="rId9"/>
    <p:sldId id="267" r:id="rId10"/>
    <p:sldId id="269" r:id="rId11"/>
    <p:sldId id="265" r:id="rId12"/>
    <p:sldId id="266" r:id="rId13"/>
    <p:sldId id="268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 autoAdjust="0"/>
    <p:restoredTop sz="95405" autoAdjust="0"/>
  </p:normalViewPr>
  <p:slideViewPr>
    <p:cSldViewPr>
      <p:cViewPr varScale="1">
        <p:scale>
          <a:sx n="86" d="100"/>
          <a:sy n="86" d="100"/>
        </p:scale>
        <p:origin x="13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Severin </a:t>
            </a:r>
            <a:endParaRPr lang="en-US" dirty="0" smtClean="0"/>
          </a:p>
          <a:p>
            <a:r>
              <a:rPr lang="en-US" dirty="0" smtClean="0"/>
              <a:t>Arun Seetharam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auto completion: makes it easy to complete filenames that are long. Double tab, gives options</a:t>
            </a:r>
          </a:p>
          <a:p>
            <a:r>
              <a:rPr lang="en-US" dirty="0" smtClean="0"/>
              <a:t>Arrow keys (up/down) will lets you browse through previous commands</a:t>
            </a:r>
          </a:p>
          <a:p>
            <a:r>
              <a:rPr lang="en-US" dirty="0" smtClean="0"/>
              <a:t>At any point, to cancel a command use ‘</a:t>
            </a:r>
            <a:r>
              <a:rPr lang="en-US" dirty="0" err="1" smtClean="0"/>
              <a:t>Ctrl+c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Most programs also use ‘q’ or ‘Esc’ to exit</a:t>
            </a:r>
          </a:p>
          <a:p>
            <a:r>
              <a:rPr lang="en-US" dirty="0" smtClean="0"/>
              <a:t>Read the ‘man’ pages for help or usage examples</a:t>
            </a:r>
          </a:p>
          <a:p>
            <a:r>
              <a:rPr lang="en-US" dirty="0" smtClean="0"/>
              <a:t>Use ‘</a:t>
            </a:r>
            <a:r>
              <a:rPr lang="en-US" dirty="0" err="1" smtClean="0"/>
              <a:t>ls</a:t>
            </a:r>
            <a:r>
              <a:rPr lang="en-US" dirty="0" smtClean="0"/>
              <a:t>’ command before you delete any file using regex</a:t>
            </a:r>
          </a:p>
          <a:p>
            <a:pPr lvl="1"/>
            <a:r>
              <a:rPr lang="en-US" sz="2400" dirty="0" smtClean="0"/>
              <a:t>try ‘</a:t>
            </a:r>
            <a:r>
              <a:rPr lang="en-US" sz="2400" dirty="0" err="1" smtClean="0"/>
              <a:t>ls</a:t>
            </a:r>
            <a:r>
              <a:rPr lang="en-US" sz="2400" dirty="0" smtClean="0"/>
              <a:t> *’ before ‘</a:t>
            </a:r>
            <a:r>
              <a:rPr lang="en-US" sz="2400" dirty="0" err="1" smtClean="0"/>
              <a:t>rm</a:t>
            </a:r>
            <a:r>
              <a:rPr lang="en-US" sz="2400" dirty="0" smtClean="0"/>
              <a:t> *’ to know what files will be deleted</a:t>
            </a:r>
          </a:p>
          <a:p>
            <a:r>
              <a:rPr lang="en-US" dirty="0" smtClean="0"/>
              <a:t>Learn more than one way to do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Kernel</a:t>
            </a:r>
            <a:r>
              <a:rPr lang="en-US" dirty="0" smtClean="0"/>
              <a:t>: UNIX operating system, a master program that controls the resources (hardware)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Shell</a:t>
            </a:r>
            <a:r>
              <a:rPr lang="en-US" dirty="0" smtClean="0"/>
              <a:t>: one of the kernel’s program that deals with user, interactively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Terminal</a:t>
            </a:r>
            <a:r>
              <a:rPr lang="en-US" dirty="0"/>
              <a:t>: console user </a:t>
            </a:r>
            <a:r>
              <a:rPr lang="en-US" dirty="0" smtClean="0"/>
              <a:t>interface program that is required to operate the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BASH</a:t>
            </a:r>
            <a:r>
              <a:rPr lang="en-US" dirty="0" smtClean="0"/>
              <a:t> (Bourne Again SHELL) a flavor of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Prompt</a:t>
            </a:r>
            <a:r>
              <a:rPr lang="en-US" dirty="0" smtClean="0"/>
              <a:t>: character(s) that prompt user to </a:t>
            </a:r>
            <a:r>
              <a:rPr lang="en-US" dirty="0"/>
              <a:t>enter commands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$, %, #, :,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i="1" dirty="0" smtClean="0"/>
              <a:t>etc.,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SSH</a:t>
            </a:r>
            <a:r>
              <a:rPr lang="en-US" dirty="0" smtClean="0"/>
              <a:t> (Secure Shell): encrypted network protocol for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exercise…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24600"/>
            <a:ext cx="533400" cy="365125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79" y="76200"/>
            <a:ext cx="5694821" cy="5992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758572"/>
            <a:ext cx="1066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welcome message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ight Brace 6"/>
          <p:cNvSpPr/>
          <p:nvPr/>
        </p:nvSpPr>
        <p:spPr bwMode="auto">
          <a:xfrm>
            <a:off x="6096000" y="330488"/>
            <a:ext cx="381000" cy="3403312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47900" y="3865948"/>
            <a:ext cx="1243244" cy="159845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0800" y="2882719"/>
            <a:ext cx="838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prompt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 bwMode="auto">
          <a:xfrm>
            <a:off x="2743200" y="3213903"/>
            <a:ext cx="126322" cy="6520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572000" y="3628135"/>
            <a:ext cx="1143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532123" y="3866562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Straight Arrow Connector 14"/>
          <p:cNvCxnSpPr>
            <a:stCxn id="13" idx="1"/>
            <a:endCxn id="14" idx="3"/>
          </p:cNvCxnSpPr>
          <p:nvPr/>
        </p:nvCxnSpPr>
        <p:spPr bwMode="auto">
          <a:xfrm flipH="1">
            <a:off x="3684523" y="3797412"/>
            <a:ext cx="887477" cy="1484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ight Brace 22"/>
          <p:cNvSpPr/>
          <p:nvPr/>
        </p:nvSpPr>
        <p:spPr bwMode="auto">
          <a:xfrm>
            <a:off x="5308631" y="4931777"/>
            <a:ext cx="247650" cy="381000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1650" y="4931777"/>
            <a:ext cx="1409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out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0" y="3999821"/>
            <a:ext cx="11291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argument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8" name="Straight Arrow Connector 27"/>
          <p:cNvCxnSpPr>
            <a:stCxn id="26" idx="1"/>
            <a:endCxn id="31" idx="3"/>
          </p:cNvCxnSpPr>
          <p:nvPr/>
        </p:nvCxnSpPr>
        <p:spPr bwMode="auto">
          <a:xfrm flipH="1">
            <a:off x="3829457" y="4169098"/>
            <a:ext cx="7425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677057" y="4089790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1650" y="5336595"/>
            <a:ext cx="15049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error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 bwMode="auto">
          <a:xfrm flipH="1" flipV="1">
            <a:off x="3886200" y="5500023"/>
            <a:ext cx="1695450" cy="58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49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3" grpId="0" animBg="1"/>
      <p:bldP spid="13" grpId="3" animBg="1"/>
      <p:bldP spid="13" grpId="4" animBg="1"/>
      <p:bldP spid="14" grpId="0" animBg="1"/>
      <p:bldP spid="14" grpId="3" animBg="1"/>
      <p:bldP spid="14" grpId="4" animBg="1"/>
      <p:bldP spid="23" grpId="0" animBg="1"/>
      <p:bldP spid="24" grpId="0" animBg="1"/>
      <p:bldP spid="26" grpId="0" animBg="1"/>
      <p:bldP spid="26" grpId="3" animBg="1"/>
      <p:bldP spid="26" grpId="4" animBg="1"/>
      <p:bldP spid="31" grpId="0" animBg="1"/>
      <p:bldP spid="31" grpId="3" animBg="1"/>
      <p:bldP spid="31" grpId="4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remember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Commands/Filenames are case sensitive:</a:t>
            </a:r>
          </a:p>
          <a:p>
            <a:pPr lvl="1"/>
            <a:r>
              <a:rPr lang="en-US" sz="2400" dirty="0" smtClean="0"/>
              <a:t>Cat ≠ cat</a:t>
            </a:r>
          </a:p>
          <a:p>
            <a:r>
              <a:rPr lang="en-US" dirty="0" smtClean="0"/>
              <a:t>No recycle bin: file deleted is lost forever and cannot be recovered</a:t>
            </a:r>
          </a:p>
          <a:p>
            <a:r>
              <a:rPr lang="en-US" dirty="0" smtClean="0"/>
              <a:t>What you ask is what you get, you need to know the command you type is correct</a:t>
            </a:r>
          </a:p>
          <a:p>
            <a:pPr lvl="1"/>
            <a:r>
              <a:rPr lang="en-US" sz="2400" dirty="0" err="1"/>
              <a:t>grep</a:t>
            </a:r>
            <a:r>
              <a:rPr lang="en-US" sz="2400" dirty="0"/>
              <a:t> -c '&gt;' </a:t>
            </a:r>
            <a:r>
              <a:rPr lang="en-US" sz="2400" dirty="0" smtClean="0"/>
              <a:t>FILE </a:t>
            </a:r>
            <a:r>
              <a:rPr lang="en-US" sz="2400" dirty="0"/>
              <a:t>≠ </a:t>
            </a:r>
            <a:r>
              <a:rPr lang="en-US" sz="2400" dirty="0" err="1"/>
              <a:t>grep</a:t>
            </a:r>
            <a:r>
              <a:rPr lang="en-US" sz="2400" dirty="0"/>
              <a:t> -c &gt; </a:t>
            </a:r>
            <a:r>
              <a:rPr lang="en-US" sz="2400" dirty="0" smtClean="0"/>
              <a:t>FILE # you’ll lose ‘FILE’ forever!</a:t>
            </a:r>
          </a:p>
          <a:p>
            <a:r>
              <a:rPr lang="en-US" sz="2400" dirty="0" smtClean="0"/>
              <a:t>Every single task can be performed in multiple different ways</a:t>
            </a:r>
          </a:p>
          <a:p>
            <a:r>
              <a:rPr lang="en-US" sz="2400" dirty="0" smtClean="0"/>
              <a:t>Special terms cannot be used for names (files, dirs.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7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754</Words>
  <Application>Microsoft Office PowerPoint</Application>
  <PresentationFormat>On-screen Show (4:3)</PresentationFormat>
  <Paragraphs>179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Consolas</vt:lpstr>
      <vt:lpstr>Geneva</vt:lpstr>
      <vt:lpstr>Segoe Script</vt:lpstr>
      <vt:lpstr>Segoe UI</vt:lpstr>
      <vt:lpstr>Segoe UI Semibold</vt:lpstr>
      <vt:lpstr>Segoe UI Semilight</vt:lpstr>
      <vt:lpstr>Times</vt:lpstr>
      <vt:lpstr>Times New Roman</vt:lpstr>
      <vt:lpstr>Univers 67 CondensedBold</vt:lpstr>
      <vt:lpstr>PowerPoint</vt:lpstr>
      <vt:lpstr>Workshop: Basic UNIX for Biologists</vt:lpstr>
      <vt:lpstr>Have you ever….</vt:lpstr>
      <vt:lpstr>What is UNIX?</vt:lpstr>
      <vt:lpstr>Can I learn UNIX?</vt:lpstr>
      <vt:lpstr>Kernel and Shells</vt:lpstr>
      <vt:lpstr>Organization</vt:lpstr>
      <vt:lpstr>High Performance Computing (HPC)</vt:lpstr>
      <vt:lpstr>Terminal</vt:lpstr>
      <vt:lpstr>Some things to remember</vt:lpstr>
      <vt:lpstr>Some useful tips</vt:lpstr>
      <vt:lpstr>Summary</vt:lpstr>
      <vt:lpstr>Hands-on exercise…</vt:lpstr>
      <vt:lpstr>AWK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Arun Seetharam</cp:lastModifiedBy>
  <cp:revision>76</cp:revision>
  <dcterms:created xsi:type="dcterms:W3CDTF">2013-11-14T17:36:34Z</dcterms:created>
  <dcterms:modified xsi:type="dcterms:W3CDTF">2014-06-20T17:03:45Z</dcterms:modified>
</cp:coreProperties>
</file>